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0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101"/>
    <a:srgbClr val="02F4FF"/>
    <a:srgbClr val="FF7508"/>
    <a:srgbClr val="06E563"/>
    <a:srgbClr val="C896FA"/>
    <a:srgbClr val="03E762"/>
    <a:srgbClr val="F3DE2C"/>
    <a:srgbClr val="FF0021"/>
    <a:srgbClr val="41EAD5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614" y="189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FB2B9-BCE2-4627-92FB-3921A3B1D36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917BD-269E-453A-B098-723A91E269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5274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C917BD-269E-453A-B098-723A91E269DB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69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65111B-6B68-C299-CE4C-A7430FCA8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8F66908-C45C-9446-36D9-A06DCE261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3CA26-B8CC-C074-C26E-6E2079794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CC9A91C-5553-0111-807B-09AD0737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5C3F9E-E9C5-34FF-A30A-54D4F2EC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6731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A4708C-03B3-095C-EF80-337FBFE61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547E3FD-1D97-D655-C22B-F4D320284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A1867E-D007-F342-1AD2-69F786EFA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9ABD9FB-7D9A-3C8A-C1EE-BCDA33CE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C62FEA1-1349-BBDE-F391-F086FD6C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852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7636358-F9CE-6223-6AF9-8FA479630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690207D-4477-EE8F-71C5-83E487848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9508F6-C974-82EA-ADD7-07609850E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3D7A33E-C088-5994-92F0-DC6EB44D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47AD51-FEAB-A8BF-CF63-411DCDBAE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866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3D8C10-6070-7F87-A0C3-31FCF7D7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EC98769-E1ED-1307-FDAF-017051361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FA98B0-7829-8883-947D-7ABBA581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FA3907-5D37-698C-7379-26FC79A1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47DC125-4172-923E-E0A1-5F8C4A14B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332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7744B92-A978-1545-8E35-85544506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96A6F6-7F90-047B-C6F9-01516F64A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240A44-7286-81E8-7124-9E83CAA5C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1A87ED3-4DEB-4380-071F-C3F4EA02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BDDAA1-ECB9-4FEB-4FDC-4DD6FC38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262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3E0F64F-259A-28E5-579A-9EA7A8656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144433-B56D-D957-9CC8-450CFB776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168F869-967B-9F7D-F68E-D3A020009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9CC8E1A-CBB2-C9A4-ED2C-59F82E2B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44A362B-B2CB-91D1-8A41-9623FD051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6B9B958-7FC1-879F-71DF-D9BD3D113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355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7F5852-86ED-DAD3-B01B-269AE8EBF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99915FC-B603-B35B-FC3A-AB90F68B7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FC9979C-4FB1-2ABF-EC9B-1010AFA85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B7A046A-EB74-0E70-D08B-CE258EA8D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570B9DA-9B0D-89B1-6CAA-460454CBEA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ABA67F-55D5-ECD9-1182-9415D5275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EA4446A-6AB8-D9B8-8848-25D422B76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04EAAD0-29AA-D090-C0FF-E72A9CF02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85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BFA55D-B8B5-E633-FDF9-B02D6214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7694DE6-1775-F98A-29A8-F1E3C413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F3D0A6E-A206-1E85-D5F0-8EA83E81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091CC2C-E67C-46AC-DF9A-31517988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864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CD086E1-F0EE-365F-B44A-C82E34909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4096A41-6BF5-B6DE-F6CE-E1AEB4209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4C395F-9A74-A1E1-3787-3BCFE16C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15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91255A-53C0-03A7-2380-5E325290D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AE9806-D9E4-F865-3904-C0D1C97D5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5678283-9144-AB1B-CEBD-9C16B6FE0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4DE8071-B117-52D5-E900-786BDB94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A9594DC-A2BE-7F71-3D5B-00AFF8AD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1DFF93-9312-DE38-E282-7716D8348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349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9FF72C-953F-3EB1-8E7B-5ACE334A8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AE83603-242D-6C11-6F6B-6D262A289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FF24EC0-48CA-F87E-C70B-4659B2707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3B1DB77-034D-87FC-858A-741101AC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453151F-4086-5D1D-EBB4-643CCC255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4A4AA28-527A-07EB-DF04-04B1EB0D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962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95E968-FA8C-AF5C-CFC4-81985F77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F7A4DA-F4E3-4968-FBFD-C4AFCB9E0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A038C09-8F46-01FE-F40E-32A2085029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57E82B4-88F2-CE1D-49EB-E3E58FCE0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0514D6-5662-00E2-7565-08DCA1DFAE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909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a 1">
            <a:extLst>
              <a:ext uri="{FF2B5EF4-FFF2-40B4-BE49-F238E27FC236}">
                <a16:creationId xmlns:a16="http://schemas.microsoft.com/office/drawing/2014/main" id="{060226F8-FE31-67EE-1F27-E3D315A726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04101">
            <a:off x="-2751439" y="-4071565"/>
            <a:ext cx="16265655" cy="9220200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21B459B1-77F1-EBBE-79F8-A0FA45233BAA}"/>
              </a:ext>
            </a:extLst>
          </p:cNvPr>
          <p:cNvSpPr txBox="1"/>
          <p:nvPr/>
        </p:nvSpPr>
        <p:spPr>
          <a:xfrm>
            <a:off x="1793774" y="3592862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tutaj wpisz tytuł</a:t>
            </a:r>
          </a:p>
          <a:p>
            <a:endParaRPr lang="pl-P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tutaj wpisz autora lub autorów</a:t>
            </a: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46D08BC8-AC77-42A3-A710-34DCEA3263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79927" y="538535"/>
            <a:ext cx="8832146" cy="2571134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9073F985-F295-4374-EC2D-17B11AEC04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7C52F9F9-668D-4C96-4B1A-87C3135CE4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A61E8F78-4B70-8F26-B217-CAB3E633146E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F59C9F21-5B6C-E418-D327-B4A19C0E76FE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BAFD160-2589-EF45-E7B7-E6E81ABAEAF8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3261032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a 1">
            <a:extLst>
              <a:ext uri="{FF2B5EF4-FFF2-40B4-BE49-F238E27FC236}">
                <a16:creationId xmlns:a16="http://schemas.microsoft.com/office/drawing/2014/main" id="{44C3290C-5E54-6EAA-DAC3-D25776AC2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04101">
            <a:off x="-743759" y="-2360577"/>
            <a:ext cx="7441654" cy="4218308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989D340-26B4-5CBA-3633-EFA12086948F}"/>
              </a:ext>
            </a:extLst>
          </p:cNvPr>
          <p:cNvSpPr txBox="1"/>
          <p:nvPr/>
        </p:nvSpPr>
        <p:spPr>
          <a:xfrm>
            <a:off x="4133655" y="203532"/>
            <a:ext cx="660722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300" b="1" dirty="0">
                <a:latin typeface="Arial" panose="020B0604020202020204" pitchFamily="34" charset="0"/>
                <a:cs typeface="Arial" panose="020B0604020202020204" pitchFamily="34" charset="0"/>
              </a:rPr>
              <a:t>wpisz tytuł slajdu</a:t>
            </a: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wpisz podtytuł – jeśli jest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6CAB44EE-7808-5608-3171-FC1CAA72749C}"/>
              </a:ext>
            </a:extLst>
          </p:cNvPr>
          <p:cNvSpPr txBox="1"/>
          <p:nvPr/>
        </p:nvSpPr>
        <p:spPr>
          <a:xfrm>
            <a:off x="1793773" y="1704543"/>
            <a:ext cx="8627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- miejsce na treść slajdu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lub grafiki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2A85AA6C-BFE0-62E7-6107-6B53A8B52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0201" y="433426"/>
            <a:ext cx="2061594" cy="600152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72241023-4D4D-B76F-1DCF-CCD7A0DEE3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4F45844E-C852-C4BF-7E97-FEA2AC5411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43A2D9AF-C390-533A-C26F-1DA48301FEDB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A888086D-7DF8-85DD-2C57-3A30DD2834E6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1BE9F466-6E70-E508-CD4D-C8DE2AB600A6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298078978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102</Words>
  <Application>Microsoft Office PowerPoint</Application>
  <PresentationFormat>Panoramiczny</PresentationFormat>
  <Paragraphs>17</Paragraphs>
  <Slides>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adobe</dc:creator>
  <cp:lastModifiedBy>Paweł Szyca</cp:lastModifiedBy>
  <cp:revision>19</cp:revision>
  <dcterms:created xsi:type="dcterms:W3CDTF">2023-10-27T09:10:00Z</dcterms:created>
  <dcterms:modified xsi:type="dcterms:W3CDTF">2025-11-07T16:18:24Z</dcterms:modified>
</cp:coreProperties>
</file>